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305" r:id="rId3"/>
    <p:sldId id="315" r:id="rId4"/>
    <p:sldId id="287" r:id="rId5"/>
    <p:sldId id="318" r:id="rId6"/>
    <p:sldId id="319" r:id="rId7"/>
    <p:sldId id="310" r:id="rId8"/>
    <p:sldId id="309" r:id="rId9"/>
    <p:sldId id="314" r:id="rId10"/>
    <p:sldId id="323" r:id="rId11"/>
    <p:sldId id="324" r:id="rId12"/>
    <p:sldId id="302" r:id="rId13"/>
    <p:sldId id="304" r:id="rId14"/>
    <p:sldId id="317" r:id="rId15"/>
    <p:sldId id="313" r:id="rId16"/>
    <p:sldId id="303" r:id="rId17"/>
    <p:sldId id="320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B5274-8088-43B8-9FA7-E17D8A32253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BB0B3-D544-47C9-90BF-238D9851C09A}">
      <dgm:prSet phldrT="[Текст]" custT="1"/>
      <dgm:spPr/>
      <dgm:t>
        <a:bodyPr/>
        <a:lstStyle/>
        <a:p>
          <a:r>
            <a:rPr lang="ru-RU" sz="2000" dirty="0" smtClean="0"/>
            <a:t>Планета</a:t>
          </a:r>
          <a:endParaRPr lang="ru-RU" sz="2000" dirty="0"/>
        </a:p>
      </dgm:t>
    </dgm:pt>
    <dgm:pt modelId="{0DAA0636-FC3A-44B8-AAEE-5700002A71E7}" type="parTrans" cxnId="{6B73D0A2-0A17-4831-BA62-417F95F5E889}">
      <dgm:prSet/>
      <dgm:spPr/>
      <dgm:t>
        <a:bodyPr/>
        <a:lstStyle/>
        <a:p>
          <a:endParaRPr lang="ru-RU"/>
        </a:p>
      </dgm:t>
    </dgm:pt>
    <dgm:pt modelId="{CB198932-69BC-414A-A194-527C77844640}" type="sibTrans" cxnId="{6B73D0A2-0A17-4831-BA62-417F95F5E889}">
      <dgm:prSet/>
      <dgm:spPr/>
      <dgm:t>
        <a:bodyPr/>
        <a:lstStyle/>
        <a:p>
          <a:endParaRPr lang="ru-RU"/>
        </a:p>
      </dgm:t>
    </dgm:pt>
    <dgm:pt modelId="{B66A0087-1071-4B8A-952E-0C8A4834936B}">
      <dgm:prSet phldrT="[Текст]"/>
      <dgm:spPr/>
      <dgm:t>
        <a:bodyPr/>
        <a:lstStyle/>
        <a:p>
          <a:r>
            <a:rPr lang="ru-RU" dirty="0" smtClean="0"/>
            <a:t>Общество</a:t>
          </a:r>
          <a:endParaRPr lang="ru-RU" dirty="0"/>
        </a:p>
      </dgm:t>
    </dgm:pt>
    <dgm:pt modelId="{F80EF504-3621-417A-BFEE-518AFB222829}" type="parTrans" cxnId="{415240B1-38C9-4454-AD2A-9030D3C3CBBC}">
      <dgm:prSet/>
      <dgm:spPr/>
      <dgm:t>
        <a:bodyPr/>
        <a:lstStyle/>
        <a:p>
          <a:endParaRPr lang="ru-RU"/>
        </a:p>
      </dgm:t>
    </dgm:pt>
    <dgm:pt modelId="{DD08EFC7-0938-4AEC-9427-C11B824DCEEE}" type="sibTrans" cxnId="{415240B1-38C9-4454-AD2A-9030D3C3CBBC}">
      <dgm:prSet/>
      <dgm:spPr/>
      <dgm:t>
        <a:bodyPr/>
        <a:lstStyle/>
        <a:p>
          <a:endParaRPr lang="ru-RU"/>
        </a:p>
      </dgm:t>
    </dgm:pt>
    <dgm:pt modelId="{84560E2B-7163-4343-AC8E-CE6D5888B303}">
      <dgm:prSet phldrT="[Текст]" custT="1"/>
      <dgm:spPr/>
      <dgm:t>
        <a:bodyPr/>
        <a:lstStyle/>
        <a:p>
          <a:r>
            <a:rPr lang="ru-RU" sz="2000" dirty="0" smtClean="0"/>
            <a:t>Детски</a:t>
          </a:r>
          <a:r>
            <a:rPr lang="ru-RU" sz="1500" dirty="0" smtClean="0"/>
            <a:t>й сад</a:t>
          </a:r>
          <a:endParaRPr lang="ru-RU" sz="1500" dirty="0"/>
        </a:p>
      </dgm:t>
    </dgm:pt>
    <dgm:pt modelId="{E962097E-7D69-4834-AC17-8B2DD65EEB96}" type="parTrans" cxnId="{5D94CFC3-E4F7-47EC-AE0B-9B5F972A51A4}">
      <dgm:prSet/>
      <dgm:spPr/>
      <dgm:t>
        <a:bodyPr/>
        <a:lstStyle/>
        <a:p>
          <a:endParaRPr lang="ru-RU"/>
        </a:p>
      </dgm:t>
    </dgm:pt>
    <dgm:pt modelId="{64E90006-2682-4BC0-9A95-0C0D55D6BF08}" type="sibTrans" cxnId="{5D94CFC3-E4F7-47EC-AE0B-9B5F972A51A4}">
      <dgm:prSet/>
      <dgm:spPr/>
      <dgm:t>
        <a:bodyPr/>
        <a:lstStyle/>
        <a:p>
          <a:endParaRPr lang="ru-RU"/>
        </a:p>
      </dgm:t>
    </dgm:pt>
    <dgm:pt modelId="{8D03CA68-DC70-4843-9C33-A8EE822FDCC9}">
      <dgm:prSet phldrT="[Текст]" custT="1"/>
      <dgm:spPr/>
      <dgm:t>
        <a:bodyPr/>
        <a:lstStyle/>
        <a:p>
          <a:r>
            <a:rPr lang="ru-RU" sz="2000" dirty="0" smtClean="0"/>
            <a:t>Семья</a:t>
          </a:r>
          <a:endParaRPr lang="ru-RU" sz="2000" dirty="0"/>
        </a:p>
      </dgm:t>
    </dgm:pt>
    <dgm:pt modelId="{DD40CACB-CEDC-4B1B-AEBC-9F0129989C0B}" type="parTrans" cxnId="{E2689A2A-BDEA-40B1-9614-CD7FAE633FAF}">
      <dgm:prSet/>
      <dgm:spPr/>
      <dgm:t>
        <a:bodyPr/>
        <a:lstStyle/>
        <a:p>
          <a:endParaRPr lang="ru-RU"/>
        </a:p>
      </dgm:t>
    </dgm:pt>
    <dgm:pt modelId="{05A84F31-F8D6-4B74-A4D5-6D1F4F636BEE}" type="sibTrans" cxnId="{E2689A2A-BDEA-40B1-9614-CD7FAE633FAF}">
      <dgm:prSet/>
      <dgm:spPr/>
      <dgm:t>
        <a:bodyPr/>
        <a:lstStyle/>
        <a:p>
          <a:endParaRPr lang="ru-RU"/>
        </a:p>
      </dgm:t>
    </dgm:pt>
    <dgm:pt modelId="{3194530A-021E-49ED-80BA-11A9057E55F9}">
      <dgm:prSet phldrT="[Текст]" custT="1"/>
      <dgm:spPr/>
      <dgm:t>
        <a:bodyPr/>
        <a:lstStyle/>
        <a:p>
          <a:r>
            <a:rPr lang="ru-RU" sz="2000" dirty="0" smtClean="0"/>
            <a:t>Я</a:t>
          </a:r>
          <a:endParaRPr lang="ru-RU" sz="2000" dirty="0"/>
        </a:p>
      </dgm:t>
    </dgm:pt>
    <dgm:pt modelId="{1DBF0E72-4995-4E51-A897-93DCE36DF516}" type="parTrans" cxnId="{A65112B3-B592-4D62-9B79-1B98D9433CED}">
      <dgm:prSet/>
      <dgm:spPr/>
      <dgm:t>
        <a:bodyPr/>
        <a:lstStyle/>
        <a:p>
          <a:endParaRPr lang="ru-RU"/>
        </a:p>
      </dgm:t>
    </dgm:pt>
    <dgm:pt modelId="{00BE61BA-FE64-4489-9EF2-C60F2780CE72}" type="sibTrans" cxnId="{A65112B3-B592-4D62-9B79-1B98D9433CED}">
      <dgm:prSet/>
      <dgm:spPr/>
      <dgm:t>
        <a:bodyPr/>
        <a:lstStyle/>
        <a:p>
          <a:endParaRPr lang="ru-RU"/>
        </a:p>
      </dgm:t>
    </dgm:pt>
    <dgm:pt modelId="{D19CD256-30FD-4820-8261-EC7D70D20851}">
      <dgm:prSet phldrT="[Текст]" custT="1"/>
      <dgm:spPr/>
      <dgm:t>
        <a:bodyPr/>
        <a:lstStyle/>
        <a:p>
          <a:r>
            <a:rPr lang="ru-RU" sz="2000" dirty="0" smtClean="0"/>
            <a:t>Мир</a:t>
          </a:r>
          <a:endParaRPr lang="ru-RU" sz="2000" dirty="0"/>
        </a:p>
      </dgm:t>
    </dgm:pt>
    <dgm:pt modelId="{58A24B50-1848-4019-A667-D458B52C16A6}" type="parTrans" cxnId="{074164D7-DDC9-47CB-B8DB-AE98AF97E09F}">
      <dgm:prSet/>
      <dgm:spPr/>
      <dgm:t>
        <a:bodyPr/>
        <a:lstStyle/>
        <a:p>
          <a:endParaRPr lang="ru-RU"/>
        </a:p>
      </dgm:t>
    </dgm:pt>
    <dgm:pt modelId="{BF397E13-A6E2-42AF-AE18-6ECE0B8683C9}" type="sibTrans" cxnId="{074164D7-DDC9-47CB-B8DB-AE98AF97E09F}">
      <dgm:prSet/>
      <dgm:spPr/>
      <dgm:t>
        <a:bodyPr/>
        <a:lstStyle/>
        <a:p>
          <a:endParaRPr lang="ru-RU"/>
        </a:p>
      </dgm:t>
    </dgm:pt>
    <dgm:pt modelId="{D62CF637-E11F-4FF4-9230-F22E91690D5C}">
      <dgm:prSet phldrT="[Текст]" custT="1"/>
      <dgm:spPr/>
      <dgm:t>
        <a:bodyPr/>
        <a:lstStyle/>
        <a:p>
          <a:r>
            <a:rPr lang="ru-RU" sz="2000" dirty="0" smtClean="0"/>
            <a:t>Страна</a:t>
          </a:r>
          <a:endParaRPr lang="ru-RU" sz="2000" dirty="0"/>
        </a:p>
      </dgm:t>
    </dgm:pt>
    <dgm:pt modelId="{C83184A9-AF23-4F18-AAEF-015DF08B4F29}" type="parTrans" cxnId="{AC0B2070-00D2-4C03-9DDF-CB5075EF8B5C}">
      <dgm:prSet/>
      <dgm:spPr/>
      <dgm:t>
        <a:bodyPr/>
        <a:lstStyle/>
        <a:p>
          <a:endParaRPr lang="ru-RU"/>
        </a:p>
      </dgm:t>
    </dgm:pt>
    <dgm:pt modelId="{193FECD9-7333-4810-B832-4D207E09FA45}" type="sibTrans" cxnId="{AC0B2070-00D2-4C03-9DDF-CB5075EF8B5C}">
      <dgm:prSet/>
      <dgm:spPr/>
      <dgm:t>
        <a:bodyPr/>
        <a:lstStyle/>
        <a:p>
          <a:endParaRPr lang="ru-RU"/>
        </a:p>
      </dgm:t>
    </dgm:pt>
    <dgm:pt modelId="{BDA33307-B794-4841-A89F-EED0DC2EEA15}" type="pres">
      <dgm:prSet presAssocID="{E7FB5274-8088-43B8-9FA7-E17D8A32253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1174B-B978-4587-8E3F-7A671F3D7275}" type="pres">
      <dgm:prSet presAssocID="{E7FB5274-8088-43B8-9FA7-E17D8A32253D}" presName="comp1" presStyleCnt="0"/>
      <dgm:spPr/>
    </dgm:pt>
    <dgm:pt modelId="{656F6010-99A6-4850-8FE8-5A4F252A6B1C}" type="pres">
      <dgm:prSet presAssocID="{E7FB5274-8088-43B8-9FA7-E17D8A32253D}" presName="circle1" presStyleLbl="node1" presStyleIdx="0" presStyleCnt="7" custAng="2852587" custScaleX="64981" custScaleY="100000" custLinFactNeighborX="-3023" custLinFactNeighborY="-1487"/>
      <dgm:spPr/>
      <dgm:t>
        <a:bodyPr/>
        <a:lstStyle/>
        <a:p>
          <a:endParaRPr lang="ru-RU"/>
        </a:p>
      </dgm:t>
    </dgm:pt>
    <dgm:pt modelId="{CB8D4B79-BAB9-4D4B-9749-31A5E671E282}" type="pres">
      <dgm:prSet presAssocID="{E7FB5274-8088-43B8-9FA7-E17D8A32253D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A8A63-DBD9-4911-954C-2F6B7A8E15DE}" type="pres">
      <dgm:prSet presAssocID="{E7FB5274-8088-43B8-9FA7-E17D8A32253D}" presName="comp2" presStyleCnt="0"/>
      <dgm:spPr/>
    </dgm:pt>
    <dgm:pt modelId="{085D33C8-3D58-4739-A174-A7A11641DF2A}" type="pres">
      <dgm:prSet presAssocID="{E7FB5274-8088-43B8-9FA7-E17D8A32253D}" presName="circle2" presStyleLbl="node1" presStyleIdx="1" presStyleCnt="7" custAng="2952673" custScaleX="75982" custScaleY="95466" custLinFactNeighborX="-10401" custLinFactNeighborY="-3575"/>
      <dgm:spPr/>
      <dgm:t>
        <a:bodyPr/>
        <a:lstStyle/>
        <a:p>
          <a:endParaRPr lang="ru-RU"/>
        </a:p>
      </dgm:t>
    </dgm:pt>
    <dgm:pt modelId="{36CE2EEF-BD4A-4906-83ED-40342CA13D56}" type="pres">
      <dgm:prSet presAssocID="{E7FB5274-8088-43B8-9FA7-E17D8A32253D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AD0B3-78E7-48AA-B75A-90A78A79BB01}" type="pres">
      <dgm:prSet presAssocID="{E7FB5274-8088-43B8-9FA7-E17D8A32253D}" presName="comp3" presStyleCnt="0"/>
      <dgm:spPr/>
    </dgm:pt>
    <dgm:pt modelId="{0AB2E8BA-2C0F-4A87-8514-BA587434065C}" type="pres">
      <dgm:prSet presAssocID="{E7FB5274-8088-43B8-9FA7-E17D8A32253D}" presName="circle3" presStyleLbl="node1" presStyleIdx="2" presStyleCnt="7" custAng="2961757" custScaleX="81735" custScaleY="95466" custLinFactNeighborX="-24497" custLinFactNeighborY="-5290"/>
      <dgm:spPr/>
      <dgm:t>
        <a:bodyPr/>
        <a:lstStyle/>
        <a:p>
          <a:endParaRPr lang="ru-RU"/>
        </a:p>
      </dgm:t>
    </dgm:pt>
    <dgm:pt modelId="{CD1220ED-B163-49FE-A56F-E23F8396A261}" type="pres">
      <dgm:prSet presAssocID="{E7FB5274-8088-43B8-9FA7-E17D8A32253D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A2476-CA54-4D2B-8711-F3EDF029C68D}" type="pres">
      <dgm:prSet presAssocID="{E7FB5274-8088-43B8-9FA7-E17D8A32253D}" presName="comp4" presStyleCnt="0"/>
      <dgm:spPr/>
    </dgm:pt>
    <dgm:pt modelId="{D513AF58-5598-4941-B608-F5EDF0B0C5B4}" type="pres">
      <dgm:prSet presAssocID="{E7FB5274-8088-43B8-9FA7-E17D8A32253D}" presName="circle4" presStyleLbl="node1" presStyleIdx="3" presStyleCnt="7" custAng="3107985" custScaleX="97482" custScaleY="100006" custLinFactNeighborX="-46205" custLinFactNeighborY="-10416"/>
      <dgm:spPr/>
      <dgm:t>
        <a:bodyPr/>
        <a:lstStyle/>
        <a:p>
          <a:endParaRPr lang="ru-RU"/>
        </a:p>
      </dgm:t>
    </dgm:pt>
    <dgm:pt modelId="{0797DE6D-2279-4D7D-9879-386C3C43C6C8}" type="pres">
      <dgm:prSet presAssocID="{E7FB5274-8088-43B8-9FA7-E17D8A32253D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4B523-AC60-4969-9C87-A91D7B0B57CD}" type="pres">
      <dgm:prSet presAssocID="{E7FB5274-8088-43B8-9FA7-E17D8A32253D}" presName="comp5" presStyleCnt="0"/>
      <dgm:spPr/>
    </dgm:pt>
    <dgm:pt modelId="{F4C81201-B9A0-4464-95EC-56700FFBDC16}" type="pres">
      <dgm:prSet presAssocID="{E7FB5274-8088-43B8-9FA7-E17D8A32253D}" presName="circle5" presStyleLbl="node1" presStyleIdx="4" presStyleCnt="7" custAng="2899089" custScaleX="119001" custScaleY="125132" custLinFactNeighborX="-88705" custLinFactNeighborY="-14691"/>
      <dgm:spPr/>
      <dgm:t>
        <a:bodyPr/>
        <a:lstStyle/>
        <a:p>
          <a:endParaRPr lang="ru-RU"/>
        </a:p>
      </dgm:t>
    </dgm:pt>
    <dgm:pt modelId="{F40CE385-357B-4D71-B84E-EC30ACFC64E0}" type="pres">
      <dgm:prSet presAssocID="{E7FB5274-8088-43B8-9FA7-E17D8A32253D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4256D-2EE9-43B9-8971-CA0B64960B8D}" type="pres">
      <dgm:prSet presAssocID="{E7FB5274-8088-43B8-9FA7-E17D8A32253D}" presName="comp6" presStyleCnt="0"/>
      <dgm:spPr/>
    </dgm:pt>
    <dgm:pt modelId="{644B6453-5526-4318-A5F1-CFCF5B94A06F}" type="pres">
      <dgm:prSet presAssocID="{E7FB5274-8088-43B8-9FA7-E17D8A32253D}" presName="circle6" presStyleLbl="node1" presStyleIdx="5" presStyleCnt="7" custAng="2910283" custScaleX="161784" custScaleY="162775" custLinFactX="-81444" custLinFactNeighborX="-100000" custLinFactNeighborY="-23330"/>
      <dgm:spPr/>
      <dgm:t>
        <a:bodyPr/>
        <a:lstStyle/>
        <a:p>
          <a:endParaRPr lang="ru-RU"/>
        </a:p>
      </dgm:t>
    </dgm:pt>
    <dgm:pt modelId="{1D805D9D-92FE-4B2F-B8D6-7EFA128CDF8A}" type="pres">
      <dgm:prSet presAssocID="{E7FB5274-8088-43B8-9FA7-E17D8A32253D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9096F-4AAA-4535-87F1-8AB0378C4EA7}" type="pres">
      <dgm:prSet presAssocID="{E7FB5274-8088-43B8-9FA7-E17D8A32253D}" presName="comp7" presStyleCnt="0"/>
      <dgm:spPr/>
    </dgm:pt>
    <dgm:pt modelId="{7F372CAF-5B67-4BA7-A104-CF8F10B9408C}" type="pres">
      <dgm:prSet presAssocID="{E7FB5274-8088-43B8-9FA7-E17D8A32253D}" presName="circle7" presStyleLbl="node1" presStyleIdx="6" presStyleCnt="7" custAng="2858522" custScaleX="215174" custScaleY="213331" custLinFactX="-152025" custLinFactNeighborX="-200000" custLinFactNeighborY="-33500"/>
      <dgm:spPr/>
      <dgm:t>
        <a:bodyPr/>
        <a:lstStyle/>
        <a:p>
          <a:endParaRPr lang="ru-RU"/>
        </a:p>
      </dgm:t>
    </dgm:pt>
    <dgm:pt modelId="{2F1B8817-10E3-43F0-8C60-9B1D65A4C291}" type="pres">
      <dgm:prSet presAssocID="{E7FB5274-8088-43B8-9FA7-E17D8A32253D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6C6E7-7447-4A46-8C3A-2E3804028DA4}" type="presOf" srcId="{B66A0087-1071-4B8A-952E-0C8A4834936B}" destId="{D513AF58-5598-4941-B608-F5EDF0B0C5B4}" srcOrd="0" destOrd="0" presId="urn:microsoft.com/office/officeart/2005/8/layout/venn2"/>
    <dgm:cxn modelId="{579B114D-56E5-4182-B794-8CC58D171FD5}" type="presOf" srcId="{D19CD256-30FD-4820-8261-EC7D70D20851}" destId="{085D33C8-3D58-4739-A174-A7A11641DF2A}" srcOrd="0" destOrd="0" presId="urn:microsoft.com/office/officeart/2005/8/layout/venn2"/>
    <dgm:cxn modelId="{E6A0BCAE-C72C-42D0-AFD9-C3E614C9932E}" type="presOf" srcId="{B66A0087-1071-4B8A-952E-0C8A4834936B}" destId="{0797DE6D-2279-4D7D-9879-386C3C43C6C8}" srcOrd="1" destOrd="0" presId="urn:microsoft.com/office/officeart/2005/8/layout/venn2"/>
    <dgm:cxn modelId="{A65112B3-B592-4D62-9B79-1B98D9433CED}" srcId="{E7FB5274-8088-43B8-9FA7-E17D8A32253D}" destId="{3194530A-021E-49ED-80BA-11A9057E55F9}" srcOrd="6" destOrd="0" parTransId="{1DBF0E72-4995-4E51-A897-93DCE36DF516}" sibTransId="{00BE61BA-FE64-4489-9EF2-C60F2780CE72}"/>
    <dgm:cxn modelId="{0FBFE4C6-6B5E-4A51-A8C0-3F7F640FD5D4}" type="presOf" srcId="{6AABB0B3-D544-47C9-90BF-238D9851C09A}" destId="{CB8D4B79-BAB9-4D4B-9749-31A5E671E282}" srcOrd="1" destOrd="0" presId="urn:microsoft.com/office/officeart/2005/8/layout/venn2"/>
    <dgm:cxn modelId="{CB8CCFF5-05D8-420A-8BB5-F5807F43429C}" type="presOf" srcId="{8D03CA68-DC70-4843-9C33-A8EE822FDCC9}" destId="{1D805D9D-92FE-4B2F-B8D6-7EFA128CDF8A}" srcOrd="1" destOrd="0" presId="urn:microsoft.com/office/officeart/2005/8/layout/venn2"/>
    <dgm:cxn modelId="{93C7B50C-EA60-4015-B3BF-2AFCCBB7FE7B}" type="presOf" srcId="{8D03CA68-DC70-4843-9C33-A8EE822FDCC9}" destId="{644B6453-5526-4318-A5F1-CFCF5B94A06F}" srcOrd="0" destOrd="0" presId="urn:microsoft.com/office/officeart/2005/8/layout/venn2"/>
    <dgm:cxn modelId="{79918928-1C02-4358-9E9A-A25E5831C422}" type="presOf" srcId="{84560E2B-7163-4343-AC8E-CE6D5888B303}" destId="{F4C81201-B9A0-4464-95EC-56700FFBDC16}" srcOrd="0" destOrd="0" presId="urn:microsoft.com/office/officeart/2005/8/layout/venn2"/>
    <dgm:cxn modelId="{EB4A10D5-ACB5-409E-AE87-84C5EBBF494B}" type="presOf" srcId="{3194530A-021E-49ED-80BA-11A9057E55F9}" destId="{7F372CAF-5B67-4BA7-A104-CF8F10B9408C}" srcOrd="0" destOrd="0" presId="urn:microsoft.com/office/officeart/2005/8/layout/venn2"/>
    <dgm:cxn modelId="{415240B1-38C9-4454-AD2A-9030D3C3CBBC}" srcId="{E7FB5274-8088-43B8-9FA7-E17D8A32253D}" destId="{B66A0087-1071-4B8A-952E-0C8A4834936B}" srcOrd="3" destOrd="0" parTransId="{F80EF504-3621-417A-BFEE-518AFB222829}" sibTransId="{DD08EFC7-0938-4AEC-9427-C11B824DCEEE}"/>
    <dgm:cxn modelId="{50E9D59F-23BB-40A7-89A3-22DE707585C0}" type="presOf" srcId="{D62CF637-E11F-4FF4-9230-F22E91690D5C}" destId="{0AB2E8BA-2C0F-4A87-8514-BA587434065C}" srcOrd="0" destOrd="0" presId="urn:microsoft.com/office/officeart/2005/8/layout/venn2"/>
    <dgm:cxn modelId="{77F173D1-447C-4D10-979D-3AEF5AAE1FF5}" type="presOf" srcId="{84560E2B-7163-4343-AC8E-CE6D5888B303}" destId="{F40CE385-357B-4D71-B84E-EC30ACFC64E0}" srcOrd="1" destOrd="0" presId="urn:microsoft.com/office/officeart/2005/8/layout/venn2"/>
    <dgm:cxn modelId="{49E3F25D-4B2E-46FE-938A-E911DC8E26BD}" type="presOf" srcId="{D62CF637-E11F-4FF4-9230-F22E91690D5C}" destId="{CD1220ED-B163-49FE-A56F-E23F8396A261}" srcOrd="1" destOrd="0" presId="urn:microsoft.com/office/officeart/2005/8/layout/venn2"/>
    <dgm:cxn modelId="{E2689A2A-BDEA-40B1-9614-CD7FAE633FAF}" srcId="{E7FB5274-8088-43B8-9FA7-E17D8A32253D}" destId="{8D03CA68-DC70-4843-9C33-A8EE822FDCC9}" srcOrd="5" destOrd="0" parTransId="{DD40CACB-CEDC-4B1B-AEBC-9F0129989C0B}" sibTransId="{05A84F31-F8D6-4B74-A4D5-6D1F4F636BEE}"/>
    <dgm:cxn modelId="{BE16EB37-F86F-4AC1-B7F9-4B3D1F5C62B3}" type="presOf" srcId="{3194530A-021E-49ED-80BA-11A9057E55F9}" destId="{2F1B8817-10E3-43F0-8C60-9B1D65A4C291}" srcOrd="1" destOrd="0" presId="urn:microsoft.com/office/officeart/2005/8/layout/venn2"/>
    <dgm:cxn modelId="{AC0B2070-00D2-4C03-9DDF-CB5075EF8B5C}" srcId="{E7FB5274-8088-43B8-9FA7-E17D8A32253D}" destId="{D62CF637-E11F-4FF4-9230-F22E91690D5C}" srcOrd="2" destOrd="0" parTransId="{C83184A9-AF23-4F18-AAEF-015DF08B4F29}" sibTransId="{193FECD9-7333-4810-B832-4D207E09FA45}"/>
    <dgm:cxn modelId="{5D94CFC3-E4F7-47EC-AE0B-9B5F972A51A4}" srcId="{E7FB5274-8088-43B8-9FA7-E17D8A32253D}" destId="{84560E2B-7163-4343-AC8E-CE6D5888B303}" srcOrd="4" destOrd="0" parTransId="{E962097E-7D69-4834-AC17-8B2DD65EEB96}" sibTransId="{64E90006-2682-4BC0-9A95-0C0D55D6BF08}"/>
    <dgm:cxn modelId="{158EDCDD-605F-4202-8CEF-6E219802603A}" type="presOf" srcId="{6AABB0B3-D544-47C9-90BF-238D9851C09A}" destId="{656F6010-99A6-4850-8FE8-5A4F252A6B1C}" srcOrd="0" destOrd="0" presId="urn:microsoft.com/office/officeart/2005/8/layout/venn2"/>
    <dgm:cxn modelId="{7E6C7D97-7FCF-4690-8B3D-89533119ADBC}" type="presOf" srcId="{E7FB5274-8088-43B8-9FA7-E17D8A32253D}" destId="{BDA33307-B794-4841-A89F-EED0DC2EEA15}" srcOrd="0" destOrd="0" presId="urn:microsoft.com/office/officeart/2005/8/layout/venn2"/>
    <dgm:cxn modelId="{074164D7-DDC9-47CB-B8DB-AE98AF97E09F}" srcId="{E7FB5274-8088-43B8-9FA7-E17D8A32253D}" destId="{D19CD256-30FD-4820-8261-EC7D70D20851}" srcOrd="1" destOrd="0" parTransId="{58A24B50-1848-4019-A667-D458B52C16A6}" sibTransId="{BF397E13-A6E2-42AF-AE18-6ECE0B8683C9}"/>
    <dgm:cxn modelId="{6B73D0A2-0A17-4831-BA62-417F95F5E889}" srcId="{E7FB5274-8088-43B8-9FA7-E17D8A32253D}" destId="{6AABB0B3-D544-47C9-90BF-238D9851C09A}" srcOrd="0" destOrd="0" parTransId="{0DAA0636-FC3A-44B8-AAEE-5700002A71E7}" sibTransId="{CB198932-69BC-414A-A194-527C77844640}"/>
    <dgm:cxn modelId="{BF189233-EF1F-4872-B6B5-2BB63DE5116A}" type="presOf" srcId="{D19CD256-30FD-4820-8261-EC7D70D20851}" destId="{36CE2EEF-BD4A-4906-83ED-40342CA13D56}" srcOrd="1" destOrd="0" presId="urn:microsoft.com/office/officeart/2005/8/layout/venn2"/>
    <dgm:cxn modelId="{4743E45F-FBA3-4C83-8A90-9E4A210B6E1D}" type="presParOf" srcId="{BDA33307-B794-4841-A89F-EED0DC2EEA15}" destId="{A4D1174B-B978-4587-8E3F-7A671F3D7275}" srcOrd="0" destOrd="0" presId="urn:microsoft.com/office/officeart/2005/8/layout/venn2"/>
    <dgm:cxn modelId="{6A14A5BE-831C-4DAE-8428-B0D0CC363D57}" type="presParOf" srcId="{A4D1174B-B978-4587-8E3F-7A671F3D7275}" destId="{656F6010-99A6-4850-8FE8-5A4F252A6B1C}" srcOrd="0" destOrd="0" presId="urn:microsoft.com/office/officeart/2005/8/layout/venn2"/>
    <dgm:cxn modelId="{E6462603-56FC-4276-81A2-EE1784B9C2A5}" type="presParOf" srcId="{A4D1174B-B978-4587-8E3F-7A671F3D7275}" destId="{CB8D4B79-BAB9-4D4B-9749-31A5E671E282}" srcOrd="1" destOrd="0" presId="urn:microsoft.com/office/officeart/2005/8/layout/venn2"/>
    <dgm:cxn modelId="{99E0B38A-2BF7-472C-9176-E18C43815A2C}" type="presParOf" srcId="{BDA33307-B794-4841-A89F-EED0DC2EEA15}" destId="{796A8A63-DBD9-4911-954C-2F6B7A8E15DE}" srcOrd="1" destOrd="0" presId="urn:microsoft.com/office/officeart/2005/8/layout/venn2"/>
    <dgm:cxn modelId="{08F4D6F3-1846-45F7-8826-BFFE97219F2A}" type="presParOf" srcId="{796A8A63-DBD9-4911-954C-2F6B7A8E15DE}" destId="{085D33C8-3D58-4739-A174-A7A11641DF2A}" srcOrd="0" destOrd="0" presId="urn:microsoft.com/office/officeart/2005/8/layout/venn2"/>
    <dgm:cxn modelId="{EF4F6554-8F6F-44D7-9FCB-4557AFE2AEAF}" type="presParOf" srcId="{796A8A63-DBD9-4911-954C-2F6B7A8E15DE}" destId="{36CE2EEF-BD4A-4906-83ED-40342CA13D56}" srcOrd="1" destOrd="0" presId="urn:microsoft.com/office/officeart/2005/8/layout/venn2"/>
    <dgm:cxn modelId="{092D5247-FFFF-467A-922D-1398D2ECAAF6}" type="presParOf" srcId="{BDA33307-B794-4841-A89F-EED0DC2EEA15}" destId="{234AD0B3-78E7-48AA-B75A-90A78A79BB01}" srcOrd="2" destOrd="0" presId="urn:microsoft.com/office/officeart/2005/8/layout/venn2"/>
    <dgm:cxn modelId="{B6FF042B-E1A0-4D36-A441-E6F385E416A5}" type="presParOf" srcId="{234AD0B3-78E7-48AA-B75A-90A78A79BB01}" destId="{0AB2E8BA-2C0F-4A87-8514-BA587434065C}" srcOrd="0" destOrd="0" presId="urn:microsoft.com/office/officeart/2005/8/layout/venn2"/>
    <dgm:cxn modelId="{AB3CC85B-AB4A-48E0-9DE9-5FB998805233}" type="presParOf" srcId="{234AD0B3-78E7-48AA-B75A-90A78A79BB01}" destId="{CD1220ED-B163-49FE-A56F-E23F8396A261}" srcOrd="1" destOrd="0" presId="urn:microsoft.com/office/officeart/2005/8/layout/venn2"/>
    <dgm:cxn modelId="{80FAC765-DAC0-488B-88BF-C12E50EF2F79}" type="presParOf" srcId="{BDA33307-B794-4841-A89F-EED0DC2EEA15}" destId="{738A2476-CA54-4D2B-8711-F3EDF029C68D}" srcOrd="3" destOrd="0" presId="urn:microsoft.com/office/officeart/2005/8/layout/venn2"/>
    <dgm:cxn modelId="{1FCBA37F-DAD0-4794-BE14-3FCCA8854A39}" type="presParOf" srcId="{738A2476-CA54-4D2B-8711-F3EDF029C68D}" destId="{D513AF58-5598-4941-B608-F5EDF0B0C5B4}" srcOrd="0" destOrd="0" presId="urn:microsoft.com/office/officeart/2005/8/layout/venn2"/>
    <dgm:cxn modelId="{211E10CE-FA13-4ECE-B557-0C4E9A941A61}" type="presParOf" srcId="{738A2476-CA54-4D2B-8711-F3EDF029C68D}" destId="{0797DE6D-2279-4D7D-9879-386C3C43C6C8}" srcOrd="1" destOrd="0" presId="urn:microsoft.com/office/officeart/2005/8/layout/venn2"/>
    <dgm:cxn modelId="{F160EA7B-3F01-453A-9EDF-4D359A27E64C}" type="presParOf" srcId="{BDA33307-B794-4841-A89F-EED0DC2EEA15}" destId="{6A44B523-AC60-4969-9C87-A91D7B0B57CD}" srcOrd="4" destOrd="0" presId="urn:microsoft.com/office/officeart/2005/8/layout/venn2"/>
    <dgm:cxn modelId="{764B297A-ADB9-413B-9560-2F257F015FBF}" type="presParOf" srcId="{6A44B523-AC60-4969-9C87-A91D7B0B57CD}" destId="{F4C81201-B9A0-4464-95EC-56700FFBDC16}" srcOrd="0" destOrd="0" presId="urn:microsoft.com/office/officeart/2005/8/layout/venn2"/>
    <dgm:cxn modelId="{D3A15B32-73DC-44AA-9A66-0E5C2387D68B}" type="presParOf" srcId="{6A44B523-AC60-4969-9C87-A91D7B0B57CD}" destId="{F40CE385-357B-4D71-B84E-EC30ACFC64E0}" srcOrd="1" destOrd="0" presId="urn:microsoft.com/office/officeart/2005/8/layout/venn2"/>
    <dgm:cxn modelId="{86070E70-EA39-4822-B108-170961CB6D67}" type="presParOf" srcId="{BDA33307-B794-4841-A89F-EED0DC2EEA15}" destId="{F3F4256D-2EE9-43B9-8971-CA0B64960B8D}" srcOrd="5" destOrd="0" presId="urn:microsoft.com/office/officeart/2005/8/layout/venn2"/>
    <dgm:cxn modelId="{45745069-0F9E-463E-A143-A72A204B0121}" type="presParOf" srcId="{F3F4256D-2EE9-43B9-8971-CA0B64960B8D}" destId="{644B6453-5526-4318-A5F1-CFCF5B94A06F}" srcOrd="0" destOrd="0" presId="urn:microsoft.com/office/officeart/2005/8/layout/venn2"/>
    <dgm:cxn modelId="{DCD976AC-A5C4-4F36-B350-49298B78BA6A}" type="presParOf" srcId="{F3F4256D-2EE9-43B9-8971-CA0B64960B8D}" destId="{1D805D9D-92FE-4B2F-B8D6-7EFA128CDF8A}" srcOrd="1" destOrd="0" presId="urn:microsoft.com/office/officeart/2005/8/layout/venn2"/>
    <dgm:cxn modelId="{31430A4E-FDE9-4AF8-8A96-A1750440FD25}" type="presParOf" srcId="{BDA33307-B794-4841-A89F-EED0DC2EEA15}" destId="{1C99096F-4AAA-4535-87F1-8AB0378C4EA7}" srcOrd="6" destOrd="0" presId="urn:microsoft.com/office/officeart/2005/8/layout/venn2"/>
    <dgm:cxn modelId="{C51D41DB-1B25-4EEE-89BA-5AA175F04224}" type="presParOf" srcId="{1C99096F-4AAA-4535-87F1-8AB0378C4EA7}" destId="{7F372CAF-5B67-4BA7-A104-CF8F10B9408C}" srcOrd="0" destOrd="0" presId="urn:microsoft.com/office/officeart/2005/8/layout/venn2"/>
    <dgm:cxn modelId="{C8AEB81F-C454-487B-95EC-74CB9F117D20}" type="presParOf" srcId="{1C99096F-4AAA-4535-87F1-8AB0378C4EA7}" destId="{2F1B8817-10E3-43F0-8C60-9B1D65A4C291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F6010-99A6-4850-8FE8-5A4F252A6B1C}">
      <dsp:nvSpPr>
        <dsp:cNvPr id="0" name=""/>
        <dsp:cNvSpPr/>
      </dsp:nvSpPr>
      <dsp:spPr>
        <a:xfrm rot="2852587">
          <a:off x="1818503" y="-242882"/>
          <a:ext cx="3713664" cy="5715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Планета</a:t>
          </a:r>
          <a:endParaRPr lang="ru-RU" sz="2000" kern="1200" dirty="0"/>
        </a:p>
      </dsp:txBody>
      <dsp:txXfrm rot="2852587">
        <a:off x="2979023" y="42867"/>
        <a:ext cx="1392624" cy="571500"/>
      </dsp:txXfrm>
    </dsp:sp>
    <dsp:sp modelId="{085D33C8-3D58-4739-A174-A7A11641DF2A}">
      <dsp:nvSpPr>
        <dsp:cNvPr id="0" name=""/>
        <dsp:cNvSpPr/>
      </dsp:nvSpPr>
      <dsp:spPr>
        <a:xfrm rot="2952673">
          <a:off x="1497337" y="593301"/>
          <a:ext cx="3691015" cy="4637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Мир</a:t>
          </a:r>
          <a:endParaRPr lang="ru-RU" sz="2000" kern="1200" dirty="0"/>
        </a:p>
      </dsp:txBody>
      <dsp:txXfrm rot="2952673">
        <a:off x="2546970" y="859957"/>
        <a:ext cx="1591750" cy="533312"/>
      </dsp:txXfrm>
    </dsp:sp>
    <dsp:sp modelId="{0AB2E8BA-2C0F-4A87-8514-BA587434065C}">
      <dsp:nvSpPr>
        <dsp:cNvPr id="0" name=""/>
        <dsp:cNvSpPr/>
      </dsp:nvSpPr>
      <dsp:spPr>
        <a:xfrm rot="2961757">
          <a:off x="1233193" y="1350682"/>
          <a:ext cx="3269808" cy="3819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Страна</a:t>
          </a:r>
          <a:endParaRPr lang="ru-RU" sz="2000" kern="1200" dirty="0"/>
        </a:p>
      </dsp:txBody>
      <dsp:txXfrm rot="2961757">
        <a:off x="2022034" y="1614201"/>
        <a:ext cx="1692125" cy="527038"/>
      </dsp:txXfrm>
    </dsp:sp>
    <dsp:sp modelId="{D513AF58-5598-4941-B608-F5EDF0B0C5B4}">
      <dsp:nvSpPr>
        <dsp:cNvPr id="0" name=""/>
        <dsp:cNvSpPr/>
      </dsp:nvSpPr>
      <dsp:spPr>
        <a:xfrm rot="3107985">
          <a:off x="863709" y="2001372"/>
          <a:ext cx="3064102" cy="3143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Общество</a:t>
          </a:r>
          <a:endParaRPr lang="ru-RU" sz="2000" kern="1200" dirty="0"/>
        </a:p>
      </dsp:txBody>
      <dsp:txXfrm rot="3107985">
        <a:off x="1568453" y="2284281"/>
        <a:ext cx="1654615" cy="565818"/>
      </dsp:txXfrm>
    </dsp:sp>
    <dsp:sp modelId="{F4C81201-B9A0-4464-95EC-56700FFBDC16}">
      <dsp:nvSpPr>
        <dsp:cNvPr id="0" name=""/>
        <dsp:cNvSpPr/>
      </dsp:nvSpPr>
      <dsp:spPr>
        <a:xfrm rot="2899089">
          <a:off x="460122" y="2563022"/>
          <a:ext cx="2720362" cy="2860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Детски</a:t>
          </a:r>
          <a:r>
            <a:rPr lang="ru-RU" sz="1500" kern="1200" dirty="0" smtClean="0"/>
            <a:t>й сад</a:t>
          </a:r>
          <a:endParaRPr lang="ru-RU" sz="1500" kern="1200" dirty="0"/>
        </a:p>
      </dsp:txBody>
      <dsp:txXfrm rot="2899089">
        <a:off x="936185" y="2920587"/>
        <a:ext cx="1768235" cy="715129"/>
      </dsp:txXfrm>
    </dsp:sp>
    <dsp:sp modelId="{644B6453-5526-4318-A5F1-CFCF5B94A06F}">
      <dsp:nvSpPr>
        <dsp:cNvPr id="0" name=""/>
        <dsp:cNvSpPr/>
      </dsp:nvSpPr>
      <dsp:spPr>
        <a:xfrm rot="2910283">
          <a:off x="99974" y="3261591"/>
          <a:ext cx="2311488" cy="2325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Семья</a:t>
          </a:r>
          <a:endParaRPr lang="ru-RU" sz="2000" kern="1200" dirty="0"/>
        </a:p>
      </dsp:txBody>
      <dsp:txXfrm rot="2910283">
        <a:off x="469812" y="3609275"/>
        <a:ext cx="1571812" cy="560481"/>
      </dsp:txXfrm>
    </dsp:sp>
    <dsp:sp modelId="{7F372CAF-5B67-4BA7-A104-CF8F10B9408C}">
      <dsp:nvSpPr>
        <dsp:cNvPr id="0" name=""/>
        <dsp:cNvSpPr/>
      </dsp:nvSpPr>
      <dsp:spPr>
        <a:xfrm rot="2858522">
          <a:off x="-91923" y="3841923"/>
          <a:ext cx="1844579" cy="18287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</a:t>
          </a:r>
          <a:endParaRPr lang="ru-RU" sz="2000" kern="1200" dirty="0"/>
        </a:p>
      </dsp:txBody>
      <dsp:txXfrm rot="2858522">
        <a:off x="178208" y="4299118"/>
        <a:ext cx="1304314" cy="91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76200"/>
            <a:ext cx="7924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58 «Золушка» комбинированного вида г. Улан-Удэ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(МБОУ № 58 «Золушка» г. Улан-Удэ)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ºÐ°ÑÑÐ¸Ð½ÐºÐ¸ Ð¿ÑÐ¾Ð³ÑÐ°Ð¼Ð¼Ð° ÑÐµÑÐµÐ¼Ð¾Ð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04800"/>
            <a:ext cx="8001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7938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успешного прохождения программы ребенок должен быть подготовленным к детскому саду.</a:t>
            </a:r>
          </a:p>
          <a:p>
            <a:pPr marL="90488" indent="-7938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0488" indent="-7938" algn="ctr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А это значит:</a:t>
            </a:r>
          </a:p>
          <a:p>
            <a:pPr marL="90488" indent="-7938" algn="ctr">
              <a:buNone/>
            </a:pPr>
            <a:endParaRPr lang="ru-RU" sz="2400" i="1" dirty="0" smtClean="0"/>
          </a:p>
          <a:p>
            <a:pPr marL="59690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 пользоваться горшком быть отученным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памперса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соски  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участвовать в одевании , умывании, 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пользоваться ложкой, самостоятельно пить из чашки, принимать пищу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Садиться на детский стульчик</a:t>
            </a:r>
          </a:p>
          <a:p>
            <a:pPr marL="59690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 занимать себя деятельностью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Выдержка из ФЗ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статья 44 п.1:</a:t>
            </a:r>
          </a:p>
          <a:p>
            <a:pPr>
              <a:buNone/>
            </a:pPr>
            <a:r>
              <a:rPr lang="ru-RU" sz="2000" dirty="0" smtClean="0"/>
              <a:t>     «… родители имеют преимущественное право на обучение и воспитание детей перед всеми другими лицами, они обязаны заложить основы физического, нравственного и интеллектуального развития личности ребенка»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dirty="0" smtClean="0"/>
              <a:t>Статья 44 п2.</a:t>
            </a:r>
          </a:p>
          <a:p>
            <a:pPr>
              <a:buNone/>
            </a:pPr>
            <a:r>
              <a:rPr lang="ru-RU" sz="2000" dirty="0" smtClean="0"/>
              <a:t>«…образовательная организация оказывает помощь родителям в воспитании детей, охране и укреплении их здоровья, развитие индивидуальных способностей…»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7498080" cy="1600200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родителей и педагогов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ramdou23.edumsko.ru/uploads/2700/2675/section/972018/hello_html_m1a065ac3.jpg?15445935006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38600"/>
            <a:ext cx="579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6liski.detkin-club.ru/images/custom_4/hello_html_2f45ea8d_5822e20d0f0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0"/>
            <a:ext cx="3351213" cy="23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447800"/>
          </a:xfrm>
        </p:spPr>
        <p:txBody>
          <a:bodyPr>
            <a:prstTxWarp prst="textChevron">
              <a:avLst>
                <a:gd name="adj" fmla="val 45984"/>
              </a:avLst>
            </a:prstTxWarp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родителей и педагогов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28194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ДОГОВОРЕНИЕ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8400" y="28194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ДИАЛОГОВАЯ ФОРМА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72200" y="2209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819400" y="2286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029200" y="2667000"/>
            <a:ext cx="1524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1054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ÐÐ°ÑÑÐ¸Ð½ÐºÐ¸ Ð¿Ð¾ Ð·Ð°Ð¿ÑÐ¾ÑÑ ÐºÐ°ÑÑÐ¸Ð½ÐºÐ¸ Ð²Ð·Ð°Ð¼Ð¾Ð´ÐµÐ¹ÑÑÐ²Ð¸Ðµ Ð¿ÐµÐ´Ð°Ð³Ð¾Ð³Ð° Ñ ÑÐ¾Ð´Ð¸ÑÐµÐ»ÑÐ¼Ð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257800"/>
            <a:ext cx="19291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6liski.detkin-club.ru/images/custom_4/hello_html_2f45ea8d_5822e20d0f0a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562600"/>
            <a:ext cx="17360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3886200" y="1524000"/>
            <a:ext cx="2057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9000" y="3886200"/>
            <a:ext cx="3200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ОТКРЫТОЕ ПЕДАГОГИЧЕСКОЕ ОБЩЕНИЕ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http://6liski.detkin-club.ru/images/custom_4/hello_html_2f45ea8d_5822e20d0f0a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fbfa06eb6ef71c3f863e7e1fdb08caec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101614/5df6bfeb-fc58-4ee3-8348-2318be350e6e/s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352800"/>
            <a:ext cx="1828800" cy="13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avatars.mds.yandex.net/get-pdb/234183/6a099964-7e36-450e-8036-e456d14058b0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85800"/>
            <a:ext cx="1828800" cy="1326109"/>
          </a:xfrm>
          <a:prstGeom prst="rect">
            <a:avLst/>
          </a:prstGeom>
          <a:noFill/>
        </p:spPr>
      </p:pic>
      <p:pic>
        <p:nvPicPr>
          <p:cNvPr id="36868" name="Picture 4" descr="https://medaboutme.ru/upload/medialibrary/33b/shutterstock_945439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352800"/>
            <a:ext cx="1825625" cy="1319190"/>
          </a:xfrm>
          <a:prstGeom prst="rect">
            <a:avLst/>
          </a:prstGeom>
          <a:noFill/>
        </p:spPr>
      </p:pic>
      <p:pic>
        <p:nvPicPr>
          <p:cNvPr id="9" name="Рисунок 8" descr="https://www.flamingo42.ru/images/stories/news/2017oct/Fotoboy_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0292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6096000" y="1219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505200" y="1143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0400" y="3962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24600" y="3962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29200" y="4343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5450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Цель работы с родителями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990600"/>
            <a:ext cx="7406640" cy="5334000"/>
          </a:xfrm>
        </p:spPr>
        <p:txBody>
          <a:bodyPr/>
          <a:lstStyle/>
          <a:p>
            <a:pPr marL="484632" indent="-457200"/>
            <a:r>
              <a:rPr lang="ru-RU" sz="2400" dirty="0" smtClean="0">
                <a:solidFill>
                  <a:schemeClr val="tx1"/>
                </a:solidFill>
              </a:rPr>
              <a:t>        Гармонизация взаимодействия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Необходимые условия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Психолого-педагогическая грамотность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Составление индивидуального маршрута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Совместные мастер-классы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Места инициатив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Ориентирование в интернет ресурсах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Участие в мероприятиях, досугах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Совместное создание игротек</a:t>
            </a:r>
          </a:p>
          <a:p>
            <a:pPr marL="484632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Информирование о содержании и организации  работы с ребенком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096000" cy="6400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Образовательная               среда</a:t>
            </a:r>
            <a:endParaRPr lang="ru-RU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3000" y="2198132"/>
            <a:ext cx="78486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обеспечивающая творческую деятельность каждого ребенка, позволяющая ему проявить собственную индивидуальность и активность, чтобы наиболее успешно реализовать себя.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ºÐ°ÑÑÐ¸Ð½ÐºÐ¸ Ð²Ð·Ð°Ð¼Ð¾Ð´ÐµÐ¹ÑÑÐ²Ð¸Ðµ Ð¿ÐµÐ´Ð°Ð³Ð¾Ð³Ð° Ñ ÑÐ¾Ð´Ð¸ÑÐµÐ»ÑÐ¼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95800"/>
            <a:ext cx="2281555" cy="20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ºÐ°ÑÑÐ¸Ð½ÐºÐ¸ Ð²Ð·Ð°Ð¼Ð¾Ð´ÐµÐ¹ÑÑÐ²Ð¸Ðµ Ð¿ÐµÐ´Ð°Ð³Ð¾Ð³Ð° Ñ ÑÐ¾Ð´Ð¸ÑÐµÐ»ÑÐ¼Ð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235394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--ctbjndteiwn5b.xn--p1ai/images/cl.jpg?crc=39230393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715000"/>
            <a:ext cx="838200" cy="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--ctbjndteiwn5b.xn--p1ai/images/mir-o.png?crc=409782220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685800"/>
            <a:ext cx="950595" cy="95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ºÐ°ÑÑÐ¸Ð½ÐºÐ¸ Ð²Ð·Ð°Ð¼Ð¾Ð´ÐµÐ¹ÑÑÐ²Ð¸Ðµ Ð¿ÐµÐ´Ð°Ð³Ð¾Ð³Ð° Ñ ÑÐ¾Ð´Ð¸ÑÐµÐ»ÑÐ¼Ð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9624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img.alicdn.com/imgextra/i3/901076150/O1CN011vIkG6J3R2l3Hlh_!!901076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962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edia.fun.be/media/catalog/product/cache/43/image/9df78eab33525d08d6e5fb8d27136e95/2/0/20153171_2_fu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gatoys24.ru/uploads/all/92/5b/2e/925b2e29ca72d86f19125c0a7fa30f4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029200"/>
            <a:ext cx="16796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224463/b0462798-a1c6-4d4f-a5f4-62f1f51ea544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1805049" cy="18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s2.livemaster.ru/storage/72/f2/7153e49d0c7eb3033a800c5049dm--kukly-igrushki-dymkovskaya-igrushk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28600"/>
            <a:ext cx="21462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pdb/49816/222d7c06-4c30-4732-8d1f-1813cecc8002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533400"/>
            <a:ext cx="2239872" cy="141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lide-share.ru/image/5246429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609600"/>
            <a:ext cx="2037042" cy="134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 четырьмя стрелками 16"/>
          <p:cNvSpPr/>
          <p:nvPr/>
        </p:nvSpPr>
        <p:spPr>
          <a:xfrm>
            <a:off x="3886200" y="2514600"/>
            <a:ext cx="2514600" cy="2590800"/>
          </a:xfrm>
          <a:prstGeom prst="quadArrowCallout">
            <a:avLst>
              <a:gd name="adj1" fmla="val 32005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Настоящие спутники раннего детства</a:t>
            </a:r>
            <a:endParaRPr lang="ru-RU" dirty="0"/>
          </a:p>
        </p:txBody>
      </p:sp>
      <p:pic>
        <p:nvPicPr>
          <p:cNvPr id="18" name="Рисунок 17" descr="https://mywishcard.com/s/i2/e7/2/470x0_nzZtTPVXoB4LyMf5cTUUYi89pH4mugwG___jpg____4_b3bf07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2362200"/>
            <a:ext cx="2047288" cy="11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ache3.youla.io/files/images/780_780/5d/34/5d3442bbd6775089de0d92a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886200"/>
            <a:ext cx="16969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7866888" cy="2819400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r>
              <a:rPr lang="ru-RU" sz="6600" dirty="0" smtClean="0">
                <a:ln>
                  <a:solidFill>
                    <a:srgbClr val="0070C0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600" dirty="0" smtClean="0">
                <a:ln>
                  <a:solidFill>
                    <a:srgbClr val="0070C0"/>
                  </a:solidFill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>
                  <a:solidFill>
                    <a:srgbClr val="0070C0"/>
                  </a:solidFill>
                </a:ln>
                <a:solidFill>
                  <a:srgbClr val="CC00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Благодарю за внимание!</a:t>
            </a:r>
            <a:endParaRPr lang="ru-RU" sz="6000" dirty="0">
              <a:ln>
                <a:solidFill>
                  <a:srgbClr val="0070C0"/>
                </a:solidFill>
              </a:ln>
              <a:solidFill>
                <a:srgbClr val="CC0099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66800" y="3072348"/>
            <a:ext cx="7772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самообразованию «Мы жители Байкала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Вела кружок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образования - «Волшебная бумага».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рошла курсы повышения квалификации: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Проектирование социальной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 развития ребёнка в условиях ДОУ и семьи»,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курсы при ЧУ ДПО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УЦ им.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Л.А.Венгера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«Развитие» «ООП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«Развитие» (ФГОС ДО) (30 октября 2018 г. 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по ООП «Теремок» при ФГБНУ «Институт изучения детства семьи и воспитания Российской Академии образования» «Содержание образования детей от 2 месяцев до 3 лет в дошкольной образовательной организации»</a:t>
            </a:r>
            <a:endParaRPr kumimoji="0" lang="ru-RU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Золушка\Desktop\ПЕДАГОГИ\Фото педог\IMG_1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66800" y="4572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38600" y="60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группы (1,5 -2 года)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Гармаева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Цырендоржиевна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образование – среднее специальное (БРПК),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работы 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1371600" y="152400"/>
            <a:ext cx="6689391" cy="1219199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Constantia" pitchFamily="18" charset="0"/>
              </a:rPr>
              <a:t>Портрет педагога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Педагог- новый взрослый, который постепенно становится «близким»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cliparts.co/cliparts/zcX/azz/zcXazzrc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24975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867400" y="2209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505200" y="49530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895600" y="3810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200400" y="21336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91200" y="4495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72200" y="35052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6400800" y="1447800"/>
            <a:ext cx="2057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Эмпатия</a:t>
            </a:r>
            <a:endParaRPr lang="ru-RU" dirty="0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914400" y="1524000"/>
            <a:ext cx="2209800" cy="1146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Организаторские качества</a:t>
            </a:r>
            <a:endParaRPr lang="ru-RU" dirty="0"/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57200" y="3352800"/>
            <a:ext cx="2286000" cy="1295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Эмоциональная устойчивость</a:t>
            </a:r>
            <a:endParaRPr lang="ru-RU" dirty="0"/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705600" y="2971800"/>
            <a:ext cx="2133600" cy="1295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самоорганизации</a:t>
            </a:r>
            <a:endParaRPr lang="ru-RU" dirty="0"/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943600" y="5105400"/>
            <a:ext cx="2590800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Профессиональная и предметно-образовательная направленность</a:t>
            </a:r>
            <a:endParaRPr lang="ru-RU" dirty="0"/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914400" y="5181600"/>
            <a:ext cx="25908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Коммуникабельность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33401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 « Теремок»: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мотивирующей образовательной среды для освоения детьми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опыта по вектору амплификации развития с учетом возрастных возможностей, индивидуальных особенностей каждого ребенка и образовательного запроса его семьи.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ÐÐ°ÑÑÐ¸Ð½ÐºÐ¸ Ð¿Ð¾ Ð·Ð°Ð¿ÑÐ¾ÑÑ ÐºÐ°ÑÑÐ¸Ð½ÐºÐ¸ Ð²Ð·Ð°Ð¸Ð¼Ð¾Ð´ÐµÐ¹ÑÑÐ²Ð¸Ðµ Ð¿ÐµÐ´Ð°Ð³Ð¾Ð³Ð° Ñ ÑÐ¾Ð´Ð¸ÑÐµÐ»Ñ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43400"/>
            <a:ext cx="6400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Акценты программы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4102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«Умная» развивающая среда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 Гармоничное взаимодействие педагога с родителями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Познавательное развитие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Речевое развитие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Экологическое воспитание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Физическое воспитание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Материнский фольклор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Приобщение к народной культуре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Изобразительная деятельность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/>
              <a:t>Адаптационные  и дидактические игры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err="1" smtClean="0"/>
              <a:t>Арт-методики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Целевые ориентиры в раннем возрасте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371600"/>
            <a:ext cx="7498080" cy="5486400"/>
          </a:xfrm>
        </p:spPr>
        <p:txBody>
          <a:bodyPr/>
          <a:lstStyle/>
          <a:p>
            <a:pPr>
              <a:buClr>
                <a:srgbClr val="CC0099"/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endParaRPr lang="ru-RU" dirty="0" smtClean="0"/>
          </a:p>
        </p:txBody>
      </p:sp>
      <p:pic>
        <p:nvPicPr>
          <p:cNvPr id="4" name="Рисунок 3" descr="https://www.flamingo42.ru/images/stories/news/2017oct/Fotoboy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90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конечная звезда 11"/>
          <p:cNvSpPr/>
          <p:nvPr/>
        </p:nvSpPr>
        <p:spPr>
          <a:xfrm>
            <a:off x="6172200" y="1447800"/>
            <a:ext cx="1905000" cy="1752600"/>
          </a:xfrm>
          <a:prstGeom prst="star5">
            <a:avLst>
              <a:gd name="adj" fmla="val 3457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Владеет связной речью</a:t>
            </a:r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667000" y="4724400"/>
            <a:ext cx="2057400" cy="1828800"/>
          </a:xfrm>
          <a:prstGeom prst="star5">
            <a:avLst>
              <a:gd name="adj" fmla="val 3314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Простейшие навыки самообслуживания</a:t>
            </a:r>
            <a:endParaRPr lang="ru-RU" sz="1600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990600" y="3200400"/>
            <a:ext cx="1905000" cy="1752600"/>
          </a:xfrm>
          <a:prstGeom prst="star5">
            <a:avLst>
              <a:gd name="adj" fmla="val 3155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Использует предметы заместители</a:t>
            </a:r>
            <a:endParaRPr lang="ru-RU" sz="1600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781800" y="3581400"/>
            <a:ext cx="1828800" cy="1676400"/>
          </a:xfrm>
          <a:prstGeom prst="star5">
            <a:avLst>
              <a:gd name="adj" fmla="val 3350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Охотно конструирует, экспериментирует</a:t>
            </a:r>
            <a:endParaRPr lang="ru-RU" sz="1600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447800" y="1219200"/>
            <a:ext cx="1905000" cy="1752600"/>
          </a:xfrm>
          <a:prstGeom prst="star5">
            <a:avLst>
              <a:gd name="adj" fmla="val 3328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Активно познает мир</a:t>
            </a:r>
            <a:endParaRPr lang="ru-RU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953000" y="4800600"/>
            <a:ext cx="1905000" cy="1752600"/>
          </a:xfrm>
          <a:prstGeom prst="star5">
            <a:avLst>
              <a:gd name="adj" fmla="val 3540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Проявляет эмоциональный отклик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447800" y="609600"/>
          <a:ext cx="7696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V="1">
            <a:off x="1219200" y="1752600"/>
            <a:ext cx="0" cy="457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219200" y="62484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66800" y="12192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время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67600" y="6324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5000" y="152400"/>
            <a:ext cx="525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 РАННЕГО ДЕТСТВА</a:t>
            </a:r>
            <a:endParaRPr lang="ru-RU" dirty="0"/>
          </a:p>
        </p:txBody>
      </p:sp>
      <p:pic>
        <p:nvPicPr>
          <p:cNvPr id="23" name="Рисунок 22" descr="ÐÐ°ÑÑÐ¸Ð½ÐºÐ¸ Ð¿Ð¾ Ð·Ð°Ð¿ÑÐ¾ÑÑ ÐºÐ°ÑÑÐ¸Ð½ÐºÐ¸ Ð²Ð·Ð°Ð¼Ð¾Ð´ÐµÐ¹ÑÑÐ²Ð¸Ðµ Ð¿ÐµÐ´Ð°Ð³Ð¾Ð³Ð° Ñ ÑÐ¾Ð´Ð¸ÑÐµÐ»ÑÐ¼Ð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419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057400"/>
            <a:ext cx="236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Речевое развитие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4572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Социально-коммуникативное развитие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45720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Физическое развитие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45720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Художественно-эстетическое развитие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2057400"/>
            <a:ext cx="236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Познавательное развитие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3581400" y="2590800"/>
            <a:ext cx="2819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Комплексный характер программы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72200" y="3886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800600" y="182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867400" y="2362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505200" y="2438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19400" y="4038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ÐÐ°ÑÑÐ¸Ð½ÐºÐ¸ Ð¿Ð¾ Ð·Ð°Ð¿ÑÐ¾ÑÑ ÐºÐ°ÑÑÐ¸Ð½ÐºÐ¸ Ð²Ð·Ð°Ð¼Ð¾Ð´ÐµÐ¹ÑÑÐ²Ð¸Ðµ Ð¿ÐµÐ´Ð°Ð³Ð¾Ð³Ð° Ñ ÑÐ¾Ð´Ð¸ÑÐµÐ»ÑÐ¼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"/>
            <a:ext cx="1903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746278" y="4972021"/>
            <a:ext cx="61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кое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°ÑÑÐ¸Ð½ÐºÐ¸ Ð²Ð·Ð°Ð¼Ð¾Ð´ÐµÐ¹ÑÑÐ²Ð¸Ðµ Ð¿ÐµÐ´Ð°Ð³Ð¾Ð³Ð° Ñ ÑÐ¾Ð´Ð¸ÑÐµÐ»Ñ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105400"/>
            <a:ext cx="6248400" cy="17526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67000" y="914400"/>
            <a:ext cx="5257800" cy="762000"/>
          </a:xfrm>
        </p:spPr>
        <p:txBody>
          <a:bodyPr>
            <a:prstTxWarp prst="textWave4">
              <a:avLst>
                <a:gd name="adj1" fmla="val 6250"/>
                <a:gd name="adj2" fmla="val -1571"/>
              </a:avLst>
            </a:prstTxWarp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8700" dirty="0" smtClean="0">
                <a:solidFill>
                  <a:schemeClr val="accent6">
                    <a:lumMod val="75000"/>
                  </a:schemeClr>
                </a:solidFill>
              </a:rPr>
              <a:t>творческий</a:t>
            </a:r>
            <a:endParaRPr lang="ru-RU" sz="53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30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Стиль адаптации-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2800" y="2133600"/>
            <a:ext cx="3048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успешность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76600" y="3200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81600" y="3276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72200" y="3124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ерфолента 17"/>
          <p:cNvSpPr/>
          <p:nvPr/>
        </p:nvSpPr>
        <p:spPr>
          <a:xfrm>
            <a:off x="1143000" y="3124200"/>
            <a:ext cx="22860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«мостик»- «детский сад- семья»</a:t>
            </a:r>
            <a:endParaRPr lang="ru-RU" dirty="0"/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1752600" y="4038600"/>
            <a:ext cx="22098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«проводник»</a:t>
            </a:r>
            <a:endParaRPr lang="ru-RU" dirty="0"/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6629400" y="4191000"/>
            <a:ext cx="19812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Моделирование ситуации</a:t>
            </a:r>
            <a:endParaRPr lang="ru-RU" dirty="0"/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1066800" y="1905000"/>
            <a:ext cx="20574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Стабильное пространство</a:t>
            </a:r>
            <a:endParaRPr lang="ru-RU" sz="2000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6781800" y="2971800"/>
            <a:ext cx="2057400" cy="11094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Парное и коллективное творчество</a:t>
            </a:r>
            <a:endParaRPr lang="ru-RU" sz="1600" dirty="0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191000" y="4191000"/>
            <a:ext cx="19812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Самостоятельная художественная деятельность</a:t>
            </a:r>
            <a:endParaRPr lang="ru-RU" sz="1600" dirty="0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6629400" y="1676400"/>
            <a:ext cx="2286000" cy="1066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«проявление интеракции»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4042</TotalTime>
  <Words>502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Муниципальное бюджетное дошкольное образовательное учреждение детский сад № 58 «Золушка» комбинированного вида г. Улан-Удэ  (МБОУ № 58 «Золушка» г. Улан-Удэ) </vt:lpstr>
      <vt:lpstr>Слайд 2</vt:lpstr>
      <vt:lpstr>Слайд 3</vt:lpstr>
      <vt:lpstr>Слайд 4</vt:lpstr>
      <vt:lpstr>Акценты программы </vt:lpstr>
      <vt:lpstr>Целевые ориентиры в раннем возрасте</vt:lpstr>
      <vt:lpstr>Слайд 7</vt:lpstr>
      <vt:lpstr>Слайд 8</vt:lpstr>
      <vt:lpstr>  Стиль адаптации-</vt:lpstr>
      <vt:lpstr>Слайд 10</vt:lpstr>
      <vt:lpstr>Выдержка из ФЗ об образовании</vt:lpstr>
      <vt:lpstr>Взаимодействие родителей и педагогов</vt:lpstr>
      <vt:lpstr>Взаимодействие родителей и педагогов</vt:lpstr>
      <vt:lpstr>Слайд 14</vt:lpstr>
      <vt:lpstr>Цель работы с родителями</vt:lpstr>
      <vt:lpstr> Образовательная               среда</vt:lpstr>
      <vt:lpstr>Слайд 17</vt:lpstr>
      <vt:lpstr>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Золушка</dc:creator>
  <cp:lastModifiedBy>Пользователь Windows</cp:lastModifiedBy>
  <cp:revision>124</cp:revision>
  <dcterms:created xsi:type="dcterms:W3CDTF">2019-06-15T10:33:57Z</dcterms:created>
  <dcterms:modified xsi:type="dcterms:W3CDTF">2022-01-26T06:58:08Z</dcterms:modified>
</cp:coreProperties>
</file>