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2" autoAdjust="0"/>
    <p:restoredTop sz="94660"/>
  </p:normalViewPr>
  <p:slideViewPr>
    <p:cSldViewPr>
      <p:cViewPr varScale="1">
        <p:scale>
          <a:sx n="69" d="100"/>
          <a:sy n="69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Ротавирусная</a:t>
            </a:r>
            <a:r>
              <a:rPr lang="ru-RU" dirty="0" smtClean="0"/>
              <a:t> инфекция у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045031"/>
      </p:ext>
    </p:extLst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Самым характерным отличием диареи, вызванной </a:t>
            </a:r>
            <a:r>
              <a:rPr lang="ru-RU" dirty="0" err="1"/>
              <a:t>ротавирусом</a:t>
            </a:r>
            <a:r>
              <a:rPr lang="ru-RU" dirty="0"/>
              <a:t>, от дизентерии или сальмонеллеза – отсутствие в каловых массах слизи, зелени и примесей крови, а также отсутствие тенезмов (мучительных ложных позывов к дефекации). У очень маленьких детей кал может обесцвечиваться, не меняя при этом своей консистенции. В среднем длительность диареи составляет 5-6 дней. В первые 2-3 суток стул водянистый, а затем становится </a:t>
            </a:r>
            <a:r>
              <a:rPr lang="ru-RU" dirty="0" err="1"/>
              <a:t>глинообразным</a:t>
            </a:r>
            <a:r>
              <a:rPr lang="ru-RU" dirty="0"/>
              <a:t>, характерного серо-желтого цвета. Катаральные явления проходят за 3-4 дня. Как правило, после выработки организмом антител против вируса заболевание оканчивается самоизлечением.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177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Гемодинамические расстройства;</a:t>
            </a:r>
          </a:p>
          <a:p>
            <a:r>
              <a:rPr lang="ru-RU" dirty="0"/>
              <a:t>Острая почечная недостаточность;</a:t>
            </a:r>
          </a:p>
          <a:p>
            <a:r>
              <a:rPr lang="ru-RU" dirty="0"/>
              <a:t>Инфекционно-токсическая почка;</a:t>
            </a:r>
          </a:p>
          <a:p>
            <a:r>
              <a:rPr lang="ru-RU" dirty="0"/>
              <a:t>Синдром </a:t>
            </a:r>
            <a:r>
              <a:rPr lang="ru-RU" dirty="0" err="1"/>
              <a:t>Гассера</a:t>
            </a:r>
            <a:r>
              <a:rPr lang="ru-RU" dirty="0"/>
              <a:t>;</a:t>
            </a:r>
          </a:p>
          <a:p>
            <a:r>
              <a:rPr lang="ru-RU" dirty="0"/>
              <a:t>Геморрагический гастроэнтерит;</a:t>
            </a:r>
          </a:p>
          <a:p>
            <a:r>
              <a:rPr lang="ru-RU" dirty="0"/>
              <a:t>Некротический энтероколит.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Осложнения </a:t>
            </a:r>
            <a:r>
              <a:rPr lang="ru-RU" dirty="0" err="1"/>
              <a:t>ротавирусной</a:t>
            </a:r>
            <a:r>
              <a:rPr lang="ru-RU" dirty="0"/>
              <a:t> инфекции</a:t>
            </a:r>
          </a:p>
        </p:txBody>
      </p:sp>
    </p:spTree>
    <p:extLst>
      <p:ext uri="{BB962C8B-B14F-4D97-AF65-F5344CB8AC3E}">
        <p14:creationId xmlns:p14="http://schemas.microsoft.com/office/powerpoint/2010/main" val="1153084266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Для данного заболевания характерна осенне-зимняя сезонность, высокая </a:t>
            </a:r>
            <a:r>
              <a:rPr lang="ru-RU" dirty="0" err="1"/>
              <a:t>контагиозность</a:t>
            </a:r>
            <a:r>
              <a:rPr lang="ru-RU" dirty="0"/>
              <a:t> (заразность), эпидемические или спорадические вспышки. </a:t>
            </a:r>
            <a:r>
              <a:rPr lang="ru-RU" dirty="0" err="1"/>
              <a:t>Ротавирусная</a:t>
            </a:r>
            <a:r>
              <a:rPr lang="ru-RU" dirty="0"/>
              <a:t> инфекция преимущественно поражает детей раннего возраста (от года до трех лет).</a:t>
            </a:r>
          </a:p>
          <a:p>
            <a:r>
              <a:rPr lang="ru-RU" dirty="0"/>
              <a:t>Отличительные признаки: острое начало, лихорадочное состояние, рвота и диарея секреторного характера.</a:t>
            </a:r>
          </a:p>
          <a:p>
            <a:r>
              <a:rPr lang="ru-RU" dirty="0"/>
              <a:t>С первого дня заболевания наблюдается типичное сочетание респираторного и </a:t>
            </a:r>
            <a:r>
              <a:rPr lang="ru-RU" dirty="0" err="1"/>
              <a:t>гастроэнтеритного</a:t>
            </a:r>
            <a:r>
              <a:rPr lang="ru-RU" dirty="0"/>
              <a:t> копрологического синдрома.</a:t>
            </a:r>
          </a:p>
          <a:p>
            <a:r>
              <a:rPr lang="ru-RU" dirty="0"/>
              <a:t>Отсутствие в кале слизи, крови и зелени.</a:t>
            </a:r>
          </a:p>
          <a:p>
            <a:r>
              <a:rPr lang="ru-RU" dirty="0"/>
              <a:t>Отсутствие «находок» при проведении обычного бактериологического исследования на кишечную группу микроорганизмов.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Диагностические особенности </a:t>
            </a:r>
            <a:r>
              <a:rPr lang="ru-RU" dirty="0" err="1"/>
              <a:t>ротавирусной</a:t>
            </a:r>
            <a:r>
              <a:rPr lang="ru-RU" dirty="0"/>
              <a:t> инфекции у детей</a:t>
            </a:r>
          </a:p>
        </p:txBody>
      </p:sp>
    </p:spTree>
    <p:extLst>
      <p:ext uri="{BB962C8B-B14F-4D97-AF65-F5344CB8AC3E}">
        <p14:creationId xmlns:p14="http://schemas.microsoft.com/office/powerpoint/2010/main" val="66669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split orient="vert"/>
      </p:transition>
    </mc:Choice>
    <mc:Fallback>
      <p:transition spd="slow" advClick="0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Лабораторная диагностика </a:t>
            </a:r>
            <a:r>
              <a:rPr lang="ru-RU" dirty="0" err="1"/>
              <a:t>ротавирусной</a:t>
            </a:r>
            <a:r>
              <a:rPr lang="ru-RU" dirty="0"/>
              <a:t> инфекции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56084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8580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14:gallery dir="l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Вирусологическое исследование фекалий (электронная или </a:t>
            </a:r>
            <a:r>
              <a:rPr lang="ru-RU" dirty="0" err="1"/>
              <a:t>иммуноэлектронная</a:t>
            </a:r>
            <a:r>
              <a:rPr lang="ru-RU" dirty="0"/>
              <a:t> микроскопия биоматериала с целью обнаружения </a:t>
            </a:r>
            <a:r>
              <a:rPr lang="ru-RU" dirty="0" err="1"/>
              <a:t>ротавируса</a:t>
            </a:r>
            <a:r>
              <a:rPr lang="ru-RU" dirty="0"/>
              <a:t> или вирусного антигена) и выделение вируса в клеточных культурах.</a:t>
            </a:r>
          </a:p>
          <a:p>
            <a:r>
              <a:rPr lang="ru-RU" dirty="0"/>
              <a:t>Серологическое исследование (выявление </a:t>
            </a:r>
            <a:r>
              <a:rPr lang="ru-RU" dirty="0" err="1"/>
              <a:t>ротавирусного</a:t>
            </a:r>
            <a:r>
              <a:rPr lang="ru-RU" dirty="0"/>
              <a:t> антигена методом ИФА, РН, РСК, РНГА, латекс-агглютинации).</a:t>
            </a:r>
          </a:p>
          <a:p>
            <a:r>
              <a:rPr lang="ru-RU" dirty="0"/>
              <a:t>При подозрении на присутствие микст-инфекции и получении сомнительных результатов серологического и вирусологического исследования в качестве дополнительной диагностической методики может быть использована </a:t>
            </a:r>
            <a:r>
              <a:rPr lang="ru-RU" dirty="0" err="1"/>
              <a:t>ретророманоскопия</a:t>
            </a:r>
            <a:r>
              <a:rPr lang="ru-RU" dirty="0"/>
              <a:t> с аспирационной биопсией слизистой оболочки толстого кишечника (данное исследование проводится в особо тяжелых случаях).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215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Ротавирусную</a:t>
            </a:r>
            <a:r>
              <a:rPr lang="ru-RU" dirty="0"/>
              <a:t> инфекцию следует дифференцировать от дизентерии, гастроинтестинальных форм сальмонеллеза, холеры, </a:t>
            </a:r>
            <a:r>
              <a:rPr lang="ru-RU" dirty="0" err="1"/>
              <a:t>иерсиниоза</a:t>
            </a:r>
            <a:r>
              <a:rPr lang="ru-RU" dirty="0"/>
              <a:t>, протозойных инвазий кишечника.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 какими заболеваниями можно спутать?</a:t>
            </a:r>
          </a:p>
        </p:txBody>
      </p:sp>
    </p:spTree>
    <p:extLst>
      <p:ext uri="{BB962C8B-B14F-4D97-AF65-F5344CB8AC3E}">
        <p14:creationId xmlns:p14="http://schemas.microsoft.com/office/powerpoint/2010/main" val="9476724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первых симптомах </a:t>
            </a:r>
            <a:r>
              <a:rPr lang="ru-RU" dirty="0" err="1" smtClean="0"/>
              <a:t>ротавирусной</a:t>
            </a:r>
            <a:r>
              <a:rPr lang="ru-RU" dirty="0" smtClean="0"/>
              <a:t> инфекций необходимо обратиться к педиатру, для своевременной помощи и лечения ! </a:t>
            </a:r>
          </a:p>
          <a:p>
            <a:pPr marL="0" indent="0">
              <a:buNone/>
            </a:pPr>
            <a:r>
              <a:rPr lang="ru-RU" sz="4400" dirty="0" smtClean="0"/>
              <a:t>                </a:t>
            </a:r>
          </a:p>
          <a:p>
            <a:pPr marL="0" indent="0">
              <a:buNone/>
            </a:pPr>
            <a:r>
              <a:rPr lang="ru-RU" sz="4400" dirty="0"/>
              <a:t> </a:t>
            </a:r>
            <a:r>
              <a:rPr lang="ru-RU" sz="4400" dirty="0" smtClean="0"/>
              <a:t>               Будьте здоровы!  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571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Tm="5000">
        <p14:flash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Ротавирусная</a:t>
            </a:r>
            <a:r>
              <a:rPr lang="ru-RU" dirty="0"/>
              <a:t> инфекция (кишечный грипп, </a:t>
            </a:r>
            <a:r>
              <a:rPr lang="ru-RU" dirty="0" err="1"/>
              <a:t>ротавирусный</a:t>
            </a:r>
            <a:r>
              <a:rPr lang="ru-RU" dirty="0"/>
              <a:t> гастроэнтерит) – это инфекционная патология пищеварительного тракта, сопровождающаяся симптомами общей интоксикации и дегидратацией (обезвоживанием) организма. Данное заболевание характерно для всех возрастных групп, однако чаще заражению подвергаются дети от полугода до 3-х лет.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это такое?</a:t>
            </a:r>
          </a:p>
        </p:txBody>
      </p:sp>
    </p:spTree>
    <p:extLst>
      <p:ext uri="{BB962C8B-B14F-4D97-AF65-F5344CB8AC3E}">
        <p14:creationId xmlns:p14="http://schemas.microsoft.com/office/powerpoint/2010/main" val="167767319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1556792"/>
            <a:ext cx="705678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7176987"/>
      </p:ext>
    </p:extLst>
  </p:cSld>
  <p:clrMapOvr>
    <a:masterClrMapping/>
  </p:clrMapOvr>
  <p:transition spd="slow" advClick="0" advTm="5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Ротовирусная</a:t>
            </a:r>
            <a:r>
              <a:rPr lang="ru-RU" dirty="0"/>
              <a:t> инфекция или вирусный гастроэнтерит - это разновидность кишечной инфекции, развитие которой провоцируют вирусы рода </a:t>
            </a:r>
            <a:r>
              <a:rPr lang="ru-RU" dirty="0" err="1"/>
              <a:t>Ротавирус</a:t>
            </a:r>
            <a:r>
              <a:rPr lang="ru-RU" dirty="0"/>
              <a:t> из семейства </a:t>
            </a:r>
            <a:r>
              <a:rPr lang="ru-RU" dirty="0" err="1"/>
              <a:t>Реовирусов</a:t>
            </a:r>
            <a:r>
              <a:rPr lang="ru-RU" dirty="0"/>
              <a:t> типа А, В и С. У взрослых людей </a:t>
            </a:r>
            <a:r>
              <a:rPr lang="ru-RU" dirty="0" err="1"/>
              <a:t>ротовирусная</a:t>
            </a:r>
            <a:r>
              <a:rPr lang="ru-RU" dirty="0"/>
              <a:t> инфекция в большинстве случаев вызывается вирусом типа А. Выделяют несколько факторов риска, при наличии которых повышается риск заболеть, к ним относятся:</a:t>
            </a:r>
          </a:p>
          <a:p>
            <a:endParaRPr lang="ru-RU" dirty="0"/>
          </a:p>
          <a:p>
            <a:r>
              <a:rPr lang="ru-RU" dirty="0"/>
              <a:t>неблагоприятные социально-бытовые условия жизни;</a:t>
            </a:r>
          </a:p>
          <a:p>
            <a:r>
              <a:rPr lang="ru-RU" dirty="0"/>
              <a:t>несбалансированное питание, употребление в пищу продуктов низкого качества;</a:t>
            </a:r>
          </a:p>
          <a:p>
            <a:r>
              <a:rPr lang="ru-RU" dirty="0"/>
              <a:t>тяжелые хронические заболевания органов ЖКТ;</a:t>
            </a:r>
          </a:p>
          <a:p>
            <a:r>
              <a:rPr lang="ru-RU" dirty="0" err="1"/>
              <a:t>иммунодефицитные</a:t>
            </a:r>
            <a:r>
              <a:rPr lang="ru-RU" dirty="0"/>
              <a:t> состояния;</a:t>
            </a:r>
          </a:p>
          <a:p>
            <a:r>
              <a:rPr lang="ru-RU" dirty="0"/>
              <a:t>слабый иммунитет на фоне постоянных простуд, длительного лечения антибиотиками или препаратами для химиотерапии.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Причины и группа риска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0880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5000">
        <p14:prism isInverted="1"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Основным путем передачи </a:t>
            </a:r>
            <a:r>
              <a:rPr lang="ru-RU" dirty="0" err="1"/>
              <a:t>ротавирусной</a:t>
            </a:r>
            <a:r>
              <a:rPr lang="ru-RU" dirty="0"/>
              <a:t> инфекции является фекально-оральный, то есть через грязные руки. Инфекция может попадать в организм также при использовании предметов обихода больного человека или недавно переболевшего, при употреблении сырой воды или недоброкачественных продуктов питания.</a:t>
            </a:r>
          </a:p>
          <a:p>
            <a:endParaRPr lang="ru-RU" dirty="0"/>
          </a:p>
          <a:p>
            <a:r>
              <a:rPr lang="ru-RU" dirty="0"/>
              <a:t>Возбудитель </a:t>
            </a:r>
            <a:r>
              <a:rPr lang="ru-RU" dirty="0" err="1"/>
              <a:t>ротавирусной</a:t>
            </a:r>
            <a:r>
              <a:rPr lang="ru-RU" dirty="0"/>
              <a:t> инфекции достаточно устойчив во внешней среде, например, в воде он может сохранять свою жизнеспособность до 2-3 недель. Вирус отличается высокой </a:t>
            </a:r>
            <a:r>
              <a:rPr lang="ru-RU" dirty="0" err="1"/>
              <a:t>контагиозностью</a:t>
            </a:r>
            <a:r>
              <a:rPr lang="ru-RU" dirty="0"/>
              <a:t> (заразностью) и быстро распространяется в замкнутых пространствах – это означает, что если заболевает один член семьи, то с большой долей вероятности инфекция передастся всем. Как правило, вспышки </a:t>
            </a:r>
            <a:r>
              <a:rPr lang="ru-RU" dirty="0" err="1"/>
              <a:t>ротавирусной</a:t>
            </a:r>
            <a:r>
              <a:rPr lang="ru-RU" dirty="0"/>
              <a:t> инфекции приходятся на осенний и зимний периоды, в результате чего ее еще называют кишечным гриппом.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Пути передачи инфекции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909648"/>
      </p:ext>
    </p:extLst>
  </p:cSld>
  <p:clrMapOvr>
    <a:masterClrMapping/>
  </p:clrMapOvr>
  <p:transition spd="slow" advTm="500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91276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2358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14:window dir="vert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при </a:t>
            </a:r>
            <a:r>
              <a:rPr lang="ru-RU" dirty="0"/>
              <a:t>попадании в желудочно-кишечный тракт возбудители инфекции проникают в слизистую оболочку тонкого кишечника. Размножаясь, </a:t>
            </a:r>
            <a:r>
              <a:rPr lang="ru-RU" dirty="0" err="1"/>
              <a:t>ротавирус</a:t>
            </a:r>
            <a:r>
              <a:rPr lang="ru-RU" dirty="0"/>
              <a:t> нарушает синтез белка, всасывающую способность клеток и эвакуаторную функцию переваренной пищи. Как только все жизненные ресурсы клетки кишечника исчерпаны, зараженная клетка погибает, высвобождая огромное количество токсинов, которые всасываются в кровь и нарушают работу органов ЖКТ. Все это сопровождается развитием выраженной ферментативной недостаточности и признаками гастроэнтерита – воспалительного процесса всех отделов пищеварительного тракта.</a:t>
            </a:r>
          </a:p>
          <a:p>
            <a:endParaRPr lang="ru-RU" dirty="0"/>
          </a:p>
          <a:p>
            <a:r>
              <a:rPr lang="ru-RU" dirty="0"/>
              <a:t>Под воздействием токсических веществ у больного нарушается процесс всасывания воды в кишечнике, вследствие чего появляется диарея. Накопление токсинов в крови провоцирует многократную рвоту, что значительно увеличивает риск развития нарушений водно-электролитного баланса и обезвоживания. Если больному не оказать адекватную медицинскую помощь и не начать </a:t>
            </a:r>
            <a:r>
              <a:rPr lang="ru-RU" dirty="0" err="1"/>
              <a:t>регидратацию</a:t>
            </a:r>
            <a:r>
              <a:rPr lang="ru-RU" dirty="0"/>
              <a:t>, то в скором времени на фоне поноса и рвоты у него снижается объем циркулирующей жидкости в организме, возникают признаки обезвоживания и развивается </a:t>
            </a:r>
            <a:r>
              <a:rPr lang="ru-RU" dirty="0" err="1"/>
              <a:t>гиповолемический</a:t>
            </a:r>
            <a:r>
              <a:rPr lang="ru-RU" dirty="0"/>
              <a:t> шок.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Что происходит в организме при попадании инфекции?</a:t>
            </a:r>
          </a:p>
        </p:txBody>
      </p:sp>
    </p:spTree>
    <p:extLst>
      <p:ext uri="{BB962C8B-B14F-4D97-AF65-F5344CB8AC3E}">
        <p14:creationId xmlns:p14="http://schemas.microsoft.com/office/powerpoint/2010/main" val="2064015687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Ротавирусная</a:t>
            </a:r>
            <a:r>
              <a:rPr lang="ru-RU" dirty="0"/>
              <a:t> инфекция – это заболевание, имеющее циклическое течение. Длительность инкубационного периода составляет 1-4 дня (чаще 12 часов или сутки). Обычно болезнь начинается остро, с повышения температуры тела до 39-40 С. Появляется сильное урчание и боли в животе, обильный зловонный водянистый стул (до 20 раз в сутки) и повторная или многократная рвота, начинающаяся с самых первых часов заболевания, даже при условии голодного желудка или после потребления чуть больше 50 мл жидкости. После еды в рвотных массах обнаруживаются непереваренные пищевые кусочки. Нередко объем рвотных масс превышает полученное ребенком количество пищи и воды. Снизить температуру тела при </a:t>
            </a:r>
            <a:r>
              <a:rPr lang="ru-RU" dirty="0" err="1"/>
              <a:t>ротавирусной</a:t>
            </a:r>
            <a:r>
              <a:rPr lang="ru-RU" dirty="0"/>
              <a:t> инфекции достаточно сложно и она может держаться на отметке 39 С на протяжении 5-6 дней. У грудных детей при развитии заболевания наблюдается сильное урчание в животе, стремительная потеря в весе, вялость и сонливость.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Симптомы </a:t>
            </a:r>
            <a:r>
              <a:rPr lang="ru-RU" dirty="0" err="1"/>
              <a:t>ротавирусной</a:t>
            </a:r>
            <a:r>
              <a:rPr lang="ru-RU" dirty="0"/>
              <a:t> инфекции у детей</a:t>
            </a:r>
          </a:p>
        </p:txBody>
      </p:sp>
    </p:spTree>
    <p:extLst>
      <p:ext uri="{BB962C8B-B14F-4D97-AF65-F5344CB8AC3E}">
        <p14:creationId xmlns:p14="http://schemas.microsoft.com/office/powerpoint/2010/main" val="355394981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По мере прогрессирования патологического процесса, из-за потери большого количества жидкости развивается </a:t>
            </a:r>
            <a:r>
              <a:rPr lang="ru-RU" dirty="0" err="1"/>
              <a:t>эксикоз</a:t>
            </a:r>
            <a:r>
              <a:rPr lang="ru-RU" dirty="0"/>
              <a:t> (обезвоживание организма). Клинические проявления данного состояния зависят от степени тяжести заболевания. Для легкого и среднетяжелого течения характерна бледность кожных покровов, слабость и жажда (I-II степень обезвоживания). При тяжелой форме </a:t>
            </a:r>
            <a:r>
              <a:rPr lang="ru-RU" dirty="0" err="1"/>
              <a:t>ротавирусной</a:t>
            </a:r>
            <a:r>
              <a:rPr lang="ru-RU" dirty="0"/>
              <a:t> инфекции снижает диурез, развивается </a:t>
            </a:r>
            <a:r>
              <a:rPr lang="ru-RU" dirty="0" err="1"/>
              <a:t>акроцианоз</a:t>
            </a:r>
            <a:r>
              <a:rPr lang="ru-RU" dirty="0"/>
              <a:t>, голос становится сиплым, возможно непроизвольное сокращение мышц конечностей (обезвоживание III степени)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 </a:t>
            </a:r>
            <a:r>
              <a:rPr lang="ru-RU" dirty="0"/>
              <a:t>развитии дегидратации сигнализируют следующие признаки: постоянная жажда, западение глаз и большого родничка, сухость кожи, склер и слизистых оболочек. Кожные покровы приобретают землисто-серый оттенок, губы становятся яркими и сухими, снижает тургор кожи, уменьшается количество мочи. Самым опасным состоянием считается стадия обезвоживания, при которой жажда сменяется полным отказом от питья.</a:t>
            </a:r>
          </a:p>
          <a:p>
            <a:endParaRPr lang="ru-RU" dirty="0"/>
          </a:p>
          <a:p>
            <a:r>
              <a:rPr lang="ru-RU" dirty="0"/>
              <a:t>В некоторых случаях заболевание может протекать в подострой форме. В данной ситуации ребенок становится вялым и капризным, у него снижается аппетит, повышается утомляемость, развивается общая слабость, головная боль, возникает дискомфорт и урчание в животе, а также наблюдаются умеренно выраженные катаральные явления (першение в голе, гиперемия зева, заложенность носа, легкий кашель и увеличение шейных лимфатических узлов). Такое состояние может длиться 3-4 дня. Нередко признаки подострого течения </a:t>
            </a:r>
            <a:r>
              <a:rPr lang="ru-RU" dirty="0" err="1"/>
              <a:t>ротавирусной</a:t>
            </a:r>
            <a:r>
              <a:rPr lang="ru-RU" dirty="0"/>
              <a:t> инфекции педиатры ошибочно принимают за ОРЗ или ОРВИ.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410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5000">
        <p:fade/>
      </p:transition>
    </mc:Choice>
    <mc:Fallback>
      <p:transition spd="med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1133</Words>
  <Application>Microsoft Office PowerPoint</Application>
  <PresentationFormat>Экран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Ротавирусная инфекция у детей</vt:lpstr>
      <vt:lpstr>Что это такое?</vt:lpstr>
      <vt:lpstr>Презентация PowerPoint</vt:lpstr>
      <vt:lpstr>Причины и группа риска</vt:lpstr>
      <vt:lpstr>Пути передачи инфекции</vt:lpstr>
      <vt:lpstr>Презентация PowerPoint</vt:lpstr>
      <vt:lpstr>Что происходит в организме при попадании инфекции?</vt:lpstr>
      <vt:lpstr>Симптомы ротавирусной инфекции у детей</vt:lpstr>
      <vt:lpstr>Презентация PowerPoint</vt:lpstr>
      <vt:lpstr>Презентация PowerPoint</vt:lpstr>
      <vt:lpstr>Осложнения ротавирусной инфекции</vt:lpstr>
      <vt:lpstr>Диагностические особенности ротавирусной инфекции у детей</vt:lpstr>
      <vt:lpstr>Лабораторная диагностика ротавирусной инфекции</vt:lpstr>
      <vt:lpstr>Презентация PowerPoint</vt:lpstr>
      <vt:lpstr>С какими заболеваниями можно спутать?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Ротавирусная инфекция у детей</dc:title>
  <dc:creator>ПК</dc:creator>
  <cp:lastModifiedBy>ПК</cp:lastModifiedBy>
  <cp:revision>7</cp:revision>
  <dcterms:created xsi:type="dcterms:W3CDTF">2021-01-28T01:52:45Z</dcterms:created>
  <dcterms:modified xsi:type="dcterms:W3CDTF">2021-01-28T02:39:25Z</dcterms:modified>
</cp:coreProperties>
</file>